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706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Montserrat ExtraBold"/>
      <p:bold r:id="rId6"/>
      <p:boldItalic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MontserratExtraBold-bold.fntdata"/><Relationship Id="rId7" Type="http://schemas.openxmlformats.org/officeDocument/2006/relationships/font" Target="fonts/MontserratExtra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bc9bcbca2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fbc9bcbca2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">
  <p:cSld name="TITLE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">
  <p:cSld name="TITLE_2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3">
  <p:cSld name="TITLE_3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">
  <p:cSld name="TITLE_4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/>
        </p:nvSpPr>
        <p:spPr>
          <a:xfrm>
            <a:off x="8759120" y="4757750"/>
            <a:ext cx="314400" cy="31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 sz="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‹#›</a:t>
            </a:fld>
            <a:endParaRPr sz="7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5">
  <p:cSld name="TITLE_5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7" name="Google Shape;57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1">
  <p:cSld name="TITLE_4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1" name="Google Shape;6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2">
  <p:cSld name="TITLE_9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5" name="Google Shape;65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6">
  <p:cSld name="TITLE_6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20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3">
  <p:cSld name="TITLE_4_3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4">
  <p:cSld name="TITLE_4_4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7">
  <p:cSld name="TITLE_7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5" name="Google Shape;75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6" name="Google Shape;76;p23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2 1">
  <p:cSld name="TITLE_4_2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8">
  <p:cSld name="TITLE_10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0">
  <p:cSld name="TITLE_10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1" name="Google Shape;81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2" name="Google Shape;82;p2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9">
  <p:cSld name="TITLE_11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">
  <p:cSld name="TITLE_12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2">
  <p:cSld name="TITLE_13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3">
  <p:cSld name="TITLE_14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4">
  <p:cSld name="TITLE_15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7 1">
  <p:cSld name="TITLE_8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1">
  <p:cSld name="TITLE_14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2" name="Google Shape;92;p3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3" name="Google Shape;93;p34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2">
  <p:cSld name="TITLE_14_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6" name="Google Shape;96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7" name="Google Shape;97;p35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0 1">
  <p:cSld name="TITLE_23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0" name="Google Shape;100;p3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1" name="Google Shape;101;p3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6">
  <p:cSld name="TITLE_17_2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 1">
  <p:cSld name="TITLE_25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5">
  <p:cSld name="TITLE_4_5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6" name="Google Shape;106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7" name="Google Shape;107;p3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8 1">
  <p:cSld name="TITLE_28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6 4">
  <p:cSld name="TITLE_6_4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1" name="Google Shape;111;p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2" name="Google Shape;112;p41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5">
  <p:cSld name="TITLE_29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3">
  <p:cSld name="TITLE_14_3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6" name="Google Shape;116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7" name="Google Shape;117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9">
  <p:cSld name="TITLE_22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0" name="Google Shape;120;p4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1" name="Google Shape;121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6">
  <p:cSld name="TITLE_4_6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2">
  <p:cSld name="TITLE_1_4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9 3">
  <p:cSld name="TITLE_22_3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6" name="Google Shape;126;p4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7" name="Google Shape;127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3">
  <p:cSld name="TITLE_1_7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">
  <p:cSld name="TITLE_1_8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1" name="Google Shape;131;p4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2" name="Google Shape;13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0 1">
  <p:cSld name="TITLE_26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5" name="Google Shape;135;p5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6" name="Google Shape;136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1">
  <p:cSld name="TITLE_1_5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9" name="Google Shape;139;p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0" name="Google Shape;140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">
  <p:cSld name="TITLE_9_1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43" name="Google Shape;143;p52"/>
          <p:cNvSpPr txBox="1"/>
          <p:nvPr/>
        </p:nvSpPr>
        <p:spPr>
          <a:xfrm>
            <a:off x="-9042" y="4871127"/>
            <a:ext cx="51993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Copyright 2021 PR Table Inc. All rights reserved.</a:t>
            </a:r>
            <a:endParaRPr sz="70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自由レイアウト_白" showMasterSp="0">
  <p:cSld name="自由レイアウト_白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3 1 1">
  <p:cSld name="TITLE_11_1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7" name="Google Shape;147;p5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8" name="Google Shape;148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 1">
  <p:cSld name="TITLE_9_2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 1">
  <p:cSld name="OBJECT_1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3" name="Google Shape;153;p5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54" name="Google Shape;154;p5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55" name="Google Shape;155;p5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56" name="Google Shape;156;p5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4">
  <p:cSld name="TITLE_30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 2">
  <p:cSld name="TITLE_9_3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6 1">
  <p:cSld name="TITLE_17_3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11.xml"/><Relationship Id="rId5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10.xml"/><Relationship Id="rId54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13.xml"/><Relationship Id="rId5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12.xml"/><Relationship Id="rId56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15.xml"/><Relationship Id="rId59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8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-9042" y="4871127"/>
            <a:ext cx="51993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Copyright 2022 PR Table Inc. All rights reserved.</a:t>
            </a:r>
            <a:endParaRPr sz="70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0"/>
          <p:cNvSpPr txBox="1"/>
          <p:nvPr/>
        </p:nvSpPr>
        <p:spPr>
          <a:xfrm>
            <a:off x="92675" y="34450"/>
            <a:ext cx="88506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年間アクション計画マップ：talentbook活用目的「」</a:t>
            </a:r>
            <a:endParaRPr b="1" sz="1200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cxnSp>
        <p:nvCxnSpPr>
          <p:cNvPr id="166" name="Google Shape;166;p60"/>
          <p:cNvCxnSpPr/>
          <p:nvPr/>
        </p:nvCxnSpPr>
        <p:spPr>
          <a:xfrm>
            <a:off x="111200" y="477800"/>
            <a:ext cx="8850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7" name="Google Shape;167;p60"/>
          <p:cNvCxnSpPr/>
          <p:nvPr/>
        </p:nvCxnSpPr>
        <p:spPr>
          <a:xfrm>
            <a:off x="2612767" y="775401"/>
            <a:ext cx="1800" cy="39966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8" name="Google Shape;168;p60"/>
          <p:cNvCxnSpPr/>
          <p:nvPr/>
        </p:nvCxnSpPr>
        <p:spPr>
          <a:xfrm>
            <a:off x="4868683" y="775401"/>
            <a:ext cx="1800" cy="39966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60"/>
          <p:cNvCxnSpPr/>
          <p:nvPr/>
        </p:nvCxnSpPr>
        <p:spPr>
          <a:xfrm>
            <a:off x="7124600" y="775401"/>
            <a:ext cx="1800" cy="39966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60"/>
          <p:cNvCxnSpPr/>
          <p:nvPr/>
        </p:nvCxnSpPr>
        <p:spPr>
          <a:xfrm>
            <a:off x="381899" y="926601"/>
            <a:ext cx="8480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1" name="Google Shape;171;p60"/>
          <p:cNvSpPr txBox="1"/>
          <p:nvPr/>
        </p:nvSpPr>
        <p:spPr>
          <a:xfrm>
            <a:off x="433050" y="680196"/>
            <a:ext cx="1095000" cy="2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1月～3月</a:t>
            </a:r>
            <a:endParaRPr b="1" sz="900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2" name="Google Shape;172;p60"/>
          <p:cNvSpPr txBox="1"/>
          <p:nvPr/>
        </p:nvSpPr>
        <p:spPr>
          <a:xfrm>
            <a:off x="2661800" y="680196"/>
            <a:ext cx="1095000" cy="2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4</a:t>
            </a: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月～6月</a:t>
            </a:r>
            <a:endParaRPr b="1" sz="900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3" name="Google Shape;173;p60"/>
          <p:cNvSpPr txBox="1"/>
          <p:nvPr/>
        </p:nvSpPr>
        <p:spPr>
          <a:xfrm>
            <a:off x="4931300" y="680196"/>
            <a:ext cx="1095000" cy="2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7</a:t>
            </a: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月～9月</a:t>
            </a:r>
            <a:endParaRPr b="1" sz="900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4" name="Google Shape;174;p60"/>
          <p:cNvSpPr txBox="1"/>
          <p:nvPr/>
        </p:nvSpPr>
        <p:spPr>
          <a:xfrm>
            <a:off x="7200800" y="680196"/>
            <a:ext cx="1095000" cy="2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10</a:t>
            </a:r>
            <a:r>
              <a:rPr b="1" lang="ja" sz="900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月～12月</a:t>
            </a:r>
            <a:endParaRPr b="1" sz="900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5" name="Google Shape;175;p60"/>
          <p:cNvSpPr/>
          <p:nvPr/>
        </p:nvSpPr>
        <p:spPr>
          <a:xfrm>
            <a:off x="394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6" name="Google Shape;176;p60"/>
          <p:cNvSpPr/>
          <p:nvPr/>
        </p:nvSpPr>
        <p:spPr>
          <a:xfrm>
            <a:off x="399550" y="3250332"/>
            <a:ext cx="1520400" cy="274500"/>
          </a:xfrm>
          <a:prstGeom prst="homePlate">
            <a:avLst>
              <a:gd fmla="val 43781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800">
                <a:solidFill>
                  <a:schemeClr val="lt1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cxnSp>
        <p:nvCxnSpPr>
          <p:cNvPr id="177" name="Google Shape;177;p60"/>
          <p:cNvCxnSpPr/>
          <p:nvPr/>
        </p:nvCxnSpPr>
        <p:spPr>
          <a:xfrm>
            <a:off x="374550" y="4213950"/>
            <a:ext cx="8544300" cy="177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8" name="Google Shape;178;p60"/>
          <p:cNvSpPr txBox="1"/>
          <p:nvPr/>
        </p:nvSpPr>
        <p:spPr>
          <a:xfrm>
            <a:off x="39775" y="1651900"/>
            <a:ext cx="2538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</a:b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記事テーマ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79" name="Google Shape;179;p60"/>
          <p:cNvSpPr txBox="1"/>
          <p:nvPr/>
        </p:nvSpPr>
        <p:spPr>
          <a:xfrm>
            <a:off x="71513" y="4164300"/>
            <a:ext cx="253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分析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cxnSp>
        <p:nvCxnSpPr>
          <p:cNvPr id="180" name="Google Shape;180;p60"/>
          <p:cNvCxnSpPr/>
          <p:nvPr/>
        </p:nvCxnSpPr>
        <p:spPr>
          <a:xfrm>
            <a:off x="374550" y="1927950"/>
            <a:ext cx="8544300" cy="177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1" name="Google Shape;181;p60"/>
          <p:cNvSpPr txBox="1"/>
          <p:nvPr/>
        </p:nvSpPr>
        <p:spPr>
          <a:xfrm>
            <a:off x="39775" y="1085477"/>
            <a:ext cx="253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動き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2" name="Google Shape;182;p60"/>
          <p:cNvSpPr/>
          <p:nvPr/>
        </p:nvSpPr>
        <p:spPr>
          <a:xfrm>
            <a:off x="473475" y="108262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3" name="Google Shape;183;p60"/>
          <p:cNvSpPr/>
          <p:nvPr/>
        </p:nvSpPr>
        <p:spPr>
          <a:xfrm>
            <a:off x="1966325" y="3258604"/>
            <a:ext cx="27096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800">
                <a:solidFill>
                  <a:schemeClr val="lt1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4" name="Google Shape;184;p60"/>
          <p:cNvSpPr/>
          <p:nvPr/>
        </p:nvSpPr>
        <p:spPr>
          <a:xfrm>
            <a:off x="399550" y="3631332"/>
            <a:ext cx="1520400" cy="274500"/>
          </a:xfrm>
          <a:prstGeom prst="homePlate">
            <a:avLst>
              <a:gd fmla="val 43781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800">
                <a:solidFill>
                  <a:schemeClr val="lt1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5" name="Google Shape;185;p60"/>
          <p:cNvSpPr/>
          <p:nvPr/>
        </p:nvSpPr>
        <p:spPr>
          <a:xfrm>
            <a:off x="1966325" y="3639604"/>
            <a:ext cx="27096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800">
                <a:solidFill>
                  <a:schemeClr val="lt1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6" name="Google Shape;186;p60"/>
          <p:cNvSpPr/>
          <p:nvPr/>
        </p:nvSpPr>
        <p:spPr>
          <a:xfrm>
            <a:off x="1659075" y="4386400"/>
            <a:ext cx="1909200" cy="210900"/>
          </a:xfrm>
          <a:prstGeom prst="homePlat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7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7" name="Google Shape;187;p60"/>
          <p:cNvSpPr txBox="1"/>
          <p:nvPr/>
        </p:nvSpPr>
        <p:spPr>
          <a:xfrm>
            <a:off x="39779" y="2840050"/>
            <a:ext cx="2538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活用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latin typeface="HiraKakuProN-W3"/>
                <a:ea typeface="HiraKakuProN-W3"/>
                <a:cs typeface="HiraKakuProN-W3"/>
                <a:sym typeface="HiraKakuProN-W3"/>
              </a:rPr>
              <a:t>届ける</a:t>
            </a:r>
            <a:endParaRPr b="1" sz="8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cxnSp>
        <p:nvCxnSpPr>
          <p:cNvPr id="188" name="Google Shape;188;p60"/>
          <p:cNvCxnSpPr/>
          <p:nvPr/>
        </p:nvCxnSpPr>
        <p:spPr>
          <a:xfrm>
            <a:off x="374550" y="2918550"/>
            <a:ext cx="8544300" cy="177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9" name="Google Shape;189;p60"/>
          <p:cNvSpPr/>
          <p:nvPr/>
        </p:nvSpPr>
        <p:spPr>
          <a:xfrm>
            <a:off x="1156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0" name="Google Shape;190;p60"/>
          <p:cNvSpPr/>
          <p:nvPr/>
        </p:nvSpPr>
        <p:spPr>
          <a:xfrm>
            <a:off x="1918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1" name="Google Shape;191;p60"/>
          <p:cNvSpPr/>
          <p:nvPr/>
        </p:nvSpPr>
        <p:spPr>
          <a:xfrm>
            <a:off x="2680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2" name="Google Shape;192;p60"/>
          <p:cNvSpPr/>
          <p:nvPr/>
        </p:nvSpPr>
        <p:spPr>
          <a:xfrm>
            <a:off x="3442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3" name="Google Shape;193;p60"/>
          <p:cNvSpPr/>
          <p:nvPr/>
        </p:nvSpPr>
        <p:spPr>
          <a:xfrm>
            <a:off x="4204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4" name="Google Shape;194;p60"/>
          <p:cNvSpPr/>
          <p:nvPr/>
        </p:nvSpPr>
        <p:spPr>
          <a:xfrm>
            <a:off x="4966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5" name="Google Shape;195;p60"/>
          <p:cNvSpPr/>
          <p:nvPr/>
        </p:nvSpPr>
        <p:spPr>
          <a:xfrm>
            <a:off x="5728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6" name="Google Shape;196;p60"/>
          <p:cNvSpPr/>
          <p:nvPr/>
        </p:nvSpPr>
        <p:spPr>
          <a:xfrm>
            <a:off x="6490875" y="2295900"/>
            <a:ext cx="717900" cy="274500"/>
          </a:xfrm>
          <a:prstGeom prst="homePlat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7" name="Google Shape;197;p60"/>
          <p:cNvSpPr/>
          <p:nvPr/>
        </p:nvSpPr>
        <p:spPr>
          <a:xfrm>
            <a:off x="4057025" y="4386400"/>
            <a:ext cx="1909200" cy="210900"/>
          </a:xfrm>
          <a:prstGeom prst="homePlat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7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8" name="Google Shape;198;p60"/>
          <p:cNvSpPr/>
          <p:nvPr/>
        </p:nvSpPr>
        <p:spPr>
          <a:xfrm>
            <a:off x="6419550" y="4393910"/>
            <a:ext cx="1909200" cy="210900"/>
          </a:xfrm>
          <a:prstGeom prst="homePlat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700"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99" name="Google Shape;199;p60"/>
          <p:cNvSpPr/>
          <p:nvPr/>
        </p:nvSpPr>
        <p:spPr>
          <a:xfrm>
            <a:off x="1120675" y="108262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0" name="Google Shape;200;p60"/>
          <p:cNvSpPr/>
          <p:nvPr/>
        </p:nvSpPr>
        <p:spPr>
          <a:xfrm>
            <a:off x="1787350" y="108262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1" name="Google Shape;201;p60"/>
          <p:cNvSpPr/>
          <p:nvPr/>
        </p:nvSpPr>
        <p:spPr>
          <a:xfrm>
            <a:off x="486175" y="146997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2" name="Google Shape;202;p60"/>
          <p:cNvSpPr/>
          <p:nvPr/>
        </p:nvSpPr>
        <p:spPr>
          <a:xfrm>
            <a:off x="1133375" y="146997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3" name="Google Shape;203;p60"/>
          <p:cNvSpPr/>
          <p:nvPr/>
        </p:nvSpPr>
        <p:spPr>
          <a:xfrm>
            <a:off x="1800050" y="1469975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4" name="Google Shape;204;p60"/>
          <p:cNvSpPr/>
          <p:nvPr/>
        </p:nvSpPr>
        <p:spPr>
          <a:xfrm>
            <a:off x="2784788" y="10786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5" name="Google Shape;205;p60"/>
          <p:cNvSpPr/>
          <p:nvPr/>
        </p:nvSpPr>
        <p:spPr>
          <a:xfrm>
            <a:off x="3431988" y="10786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6" name="Google Shape;206;p60"/>
          <p:cNvSpPr/>
          <p:nvPr/>
        </p:nvSpPr>
        <p:spPr>
          <a:xfrm>
            <a:off x="4098663" y="10786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7" name="Google Shape;207;p60"/>
          <p:cNvSpPr/>
          <p:nvPr/>
        </p:nvSpPr>
        <p:spPr>
          <a:xfrm>
            <a:off x="2797488" y="14659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8" name="Google Shape;208;p60"/>
          <p:cNvSpPr/>
          <p:nvPr/>
        </p:nvSpPr>
        <p:spPr>
          <a:xfrm>
            <a:off x="3444688" y="14659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09" name="Google Shape;209;p60"/>
          <p:cNvSpPr/>
          <p:nvPr/>
        </p:nvSpPr>
        <p:spPr>
          <a:xfrm>
            <a:off x="4111363" y="14659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0" name="Google Shape;210;p60"/>
          <p:cNvSpPr/>
          <p:nvPr/>
        </p:nvSpPr>
        <p:spPr>
          <a:xfrm>
            <a:off x="5040688" y="10836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1" name="Google Shape;211;p60"/>
          <p:cNvSpPr/>
          <p:nvPr/>
        </p:nvSpPr>
        <p:spPr>
          <a:xfrm>
            <a:off x="5687888" y="10836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2" name="Google Shape;212;p60"/>
          <p:cNvSpPr/>
          <p:nvPr/>
        </p:nvSpPr>
        <p:spPr>
          <a:xfrm>
            <a:off x="6354563" y="108365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3" name="Google Shape;213;p60"/>
          <p:cNvSpPr/>
          <p:nvPr/>
        </p:nvSpPr>
        <p:spPr>
          <a:xfrm>
            <a:off x="5053388" y="14710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4" name="Google Shape;214;p60"/>
          <p:cNvSpPr/>
          <p:nvPr/>
        </p:nvSpPr>
        <p:spPr>
          <a:xfrm>
            <a:off x="5700588" y="14710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215" name="Google Shape;215;p60"/>
          <p:cNvSpPr/>
          <p:nvPr/>
        </p:nvSpPr>
        <p:spPr>
          <a:xfrm>
            <a:off x="6367263" y="1471000"/>
            <a:ext cx="587100" cy="274500"/>
          </a:xfrm>
          <a:prstGeom prst="homePlate">
            <a:avLst>
              <a:gd fmla="val 50000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・</a:t>
            </a:r>
            <a:endParaRPr b="1" sz="8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